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46.png" ContentType="image/png"/>
  <Override PartName="/ppt/media/image45.png" ContentType="image/png"/>
  <Override PartName="/ppt/media/image44.png" ContentType="image/png"/>
  <Override PartName="/ppt/media/image43.png" ContentType="image/png"/>
  <Override PartName="/ppt/media/image42.png" ContentType="image/png"/>
  <Override PartName="/ppt/media/image41.png" ContentType="image/png"/>
  <Override PartName="/ppt/media/image40.png" ContentType="image/png"/>
  <Override PartName="/ppt/media/image30.png" ContentType="image/png"/>
  <Override PartName="/ppt/media/image39.png" ContentType="image/png"/>
  <Override PartName="/ppt/media/image9.png" ContentType="image/png"/>
  <Override PartName="/ppt/media/image13.png" ContentType="image/png"/>
  <Override PartName="/ppt/media/image1.png" ContentType="image/png"/>
  <Override PartName="/ppt/media/image38.png" ContentType="image/png"/>
  <Override PartName="/ppt/media/image20.png" ContentType="image/png"/>
  <Override PartName="/ppt/media/image57.png" ContentType="image/png"/>
  <Override PartName="/ppt/media/image21.png" ContentType="image/png"/>
  <Override PartName="/ppt/media/image58.png" ContentType="image/png"/>
  <Override PartName="/ppt/media/image22.png" ContentType="image/png"/>
  <Override PartName="/ppt/media/image59.png" ContentType="image/png"/>
  <Override PartName="/ppt/media/image23.png" ContentType="image/png"/>
  <Override PartName="/ppt/media/image60.png" ContentType="image/png"/>
  <Override PartName="/ppt/media/image24.png" ContentType="image/png"/>
  <Override PartName="/ppt/media/image61.png" ContentType="image/png"/>
  <Override PartName="/ppt/media/image62.png" ContentType="image/png"/>
  <Override PartName="/ppt/media/image63.png" ContentType="image/png"/>
  <Override PartName="/ppt/media/image64.png" ContentType="image/png"/>
  <Override PartName="/ppt/media/image65.png" ContentType="image/png"/>
  <Override PartName="/ppt/media/image31.png" ContentType="image/png"/>
  <Override PartName="/ppt/media/image68.png" ContentType="image/png"/>
  <Override PartName="/ppt/media/image66.png" ContentType="image/png"/>
  <Override PartName="/ppt/media/image79.png" ContentType="image/png"/>
  <Override PartName="/ppt/media/image67.png" ContentType="image/png"/>
  <Override PartName="/ppt/media/image78.png" ContentType="image/png"/>
  <Override PartName="/ppt/media/image77.png" ContentType="image/png"/>
  <Override PartName="/ppt/media/image76.png" ContentType="image/png"/>
  <Override PartName="/ppt/media/image75.png" ContentType="image/png"/>
  <Override PartName="/ppt/media/image74.png" ContentType="image/png"/>
  <Override PartName="/ppt/media/image73.png" ContentType="image/png"/>
  <Override PartName="/ppt/media/image72.png" ContentType="image/png"/>
  <Override PartName="/ppt/media/image71.png" ContentType="image/png"/>
  <Override PartName="/ppt/media/image29.png" ContentType="image/png"/>
  <Override PartName="/ppt/media/image69.png" ContentType="image/png"/>
  <Override PartName="/ppt/media/image32.png" ContentType="image/png"/>
  <Override PartName="/ppt/media/image70.png" ContentType="image/png"/>
  <Override PartName="/ppt/media/image28.png" ContentType="image/png"/>
  <Override PartName="/ppt/media/image25.png" ContentType="image/png"/>
  <Override PartName="/ppt/media/image2.png" ContentType="image/png"/>
  <Override PartName="/ppt/media/image14.png" ContentType="image/png"/>
  <Override PartName="/ppt/media/image26.png" ContentType="image/png"/>
  <Override PartName="/ppt/media/image15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16.png" ContentType="image/png"/>
  <Override PartName="/ppt/media/image4.png" ContentType="image/png"/>
  <Override PartName="/ppt/media/image34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2.xml.rels" ContentType="application/vnd.openxmlformats-package.relationships+xml"/>
  <Override PartName="/ppt/slides/_rels/slide86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14.xml.rels" ContentType="application/vnd.openxmlformats-package.relationships+xml"/>
  <Override PartName="/ppt/slides/_rels/slide89.xml.rels" ContentType="application/vnd.openxmlformats-package.relationships+xml"/>
  <Override PartName="/ppt/slides/_rels/slide29.xml.rels" ContentType="application/vnd.openxmlformats-package.relationships+xml"/>
  <Override PartName="/ppt/slides/_rels/slide33.xml.rels" ContentType="application/vnd.openxmlformats-package.relationships+xml"/>
  <Override PartName="/ppt/slides/_rels/slide94.xml.rels" ContentType="application/vnd.openxmlformats-package.relationships+xml"/>
  <Override PartName="/ppt/slides/_rels/slide87.xml.rels" ContentType="application/vnd.openxmlformats-package.relationships+xml"/>
  <Override PartName="/ppt/slides/_rels/slide3.xml.rels" ContentType="application/vnd.openxmlformats-package.relationships+xml"/>
  <Override PartName="/ppt/slides/_rels/slide72.xml.rels" ContentType="application/vnd.openxmlformats-package.relationships+xml"/>
  <Override PartName="/ppt/slides/_rels/slide68.xml.rels" ContentType="application/vnd.openxmlformats-package.relationships+xml"/>
  <Override PartName="/ppt/slides/_rels/slide78.xml.rels" ContentType="application/vnd.openxmlformats-package.relationships+xml"/>
  <Override PartName="/ppt/slides/_rels/slide79.xml.rels" ContentType="application/vnd.openxmlformats-package.relationships+xml"/>
  <Override PartName="/ppt/slides/_rels/slide83.xml.rels" ContentType="application/vnd.openxmlformats-package.relationships+xml"/>
  <Override PartName="/ppt/slides/_rels/slide30.xml.rels" ContentType="application/vnd.openxmlformats-package.relationships+xml"/>
  <Override PartName="/ppt/slides/_rels/slide95.xml.rels" ContentType="application/vnd.openxmlformats-package.relationships+xml"/>
  <Override PartName="/ppt/slides/_rels/slide88.xml.rels" ContentType="application/vnd.openxmlformats-package.relationships+xml"/>
  <Override PartName="/ppt/slides/_rels/slide73.xml.rels" ContentType="application/vnd.openxmlformats-package.relationships+xml"/>
  <Override PartName="/ppt/slides/_rels/slide69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63.xml.rels" ContentType="application/vnd.openxmlformats-package.relationships+xml"/>
  <Override PartName="/ppt/slides/_rels/slide47.xml.rels" ContentType="application/vnd.openxmlformats-package.relationships+xml"/>
  <Override PartName="/ppt/slides/_rels/slide70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15.xml.rels" ContentType="application/vnd.openxmlformats-package.relationships+xml"/>
  <Override PartName="/ppt/slides/_rels/slide39.xml.rels" ContentType="application/vnd.openxmlformats-package.relationships+xml"/>
  <Override PartName="/ppt/slides/_rels/slide80.xml.rels" ContentType="application/vnd.openxmlformats-package.relationships+xml"/>
  <Override PartName="/ppt/slides/_rels/slide11.xml.rels" ContentType="application/vnd.openxmlformats-package.relationships+xml"/>
  <Override PartName="/ppt/slides/_rels/slide64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3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36.xml.rels" ContentType="application/vnd.openxmlformats-package.relationships+xml"/>
  <Override PartName="/ppt/slides/_rels/slide96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66.xml.rels" ContentType="application/vnd.openxmlformats-package.relationships+xml"/>
  <Override PartName="/ppt/slides/_rels/slide75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82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50.xml.rels" ContentType="application/vnd.openxmlformats-package.relationships+xml"/>
  <Override PartName="/ppt/slides/_rels/slide99.xml.rels" ContentType="application/vnd.openxmlformats-package.relationships+xml"/>
  <Override PartName="/ppt/slides/_rels/slide91.xml.rels" ContentType="application/vnd.openxmlformats-package.relationships+xml"/>
  <Override PartName="/ppt/slides/_rels/slide31.xml.rels" ContentType="application/vnd.openxmlformats-package.relationships+xml"/>
  <Override PartName="/ppt/slides/_rels/slide84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_rels/slide77.xml.rels" ContentType="application/vnd.openxmlformats-package.relationships+xml"/>
  <Override PartName="/ppt/slides/_rels/slide93.xml.rels" ContentType="application/vnd.openxmlformats-package.relationships+xml"/>
  <Override PartName="/ppt/slides/_rels/slide45.xml.rels" ContentType="application/vnd.openxmlformats-package.relationships+xml"/>
  <Override PartName="/ppt/slides/_rels/slide98.xml.rels" ContentType="application/vnd.openxmlformats-package.relationships+xml"/>
  <Override PartName="/ppt/slides/_rels/slide90.xml.rels" ContentType="application/vnd.openxmlformats-package.relationships+xml"/>
  <Override PartName="/ppt/slides/_rels/slide92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97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43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80.xml" ContentType="application/vnd.openxmlformats-officedocument.presentationml.slide+xml"/>
  <Override PartName="/ppt/slides/slide47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42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70.xml" ContentType="application/vnd.openxmlformats-officedocument.presentationml.slide+xml"/>
  <Override PartName="/ppt/slides/slide69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64.xml" ContentType="application/vnd.openxmlformats-officedocument.presentationml.slide+xml"/>
  <Override PartName="/ppt/slides/slide99.xml" ContentType="application/vnd.openxmlformats-officedocument.presentationml.slide+xml"/>
  <Override PartName="/ppt/slides/slide62.xml" ContentType="application/vnd.openxmlformats-officedocument.presentationml.slide+xml"/>
  <Override PartName="/ppt/slides/slide87.xml" ContentType="application/vnd.openxmlformats-officedocument.presentationml.slide+xml"/>
  <Override PartName="/ppt/slides/slide63.xml" ContentType="application/vnd.openxmlformats-officedocument.presentationml.slide+xml"/>
  <Override PartName="/ppt/slides/slide98.xml" ContentType="application/vnd.openxmlformats-officedocument.presentationml.slide+xml"/>
  <Override PartName="/ppt/slides/slide61.xml" ContentType="application/vnd.openxmlformats-officedocument.presentationml.slide+xml"/>
  <Override PartName="/ppt/slides/slide86.xml" ContentType="application/vnd.openxmlformats-officedocument.presentationml.slide+xml"/>
  <Override PartName="/ppt/slides/slide97.xml" ContentType="application/vnd.openxmlformats-officedocument.presentationml.slide+xml"/>
  <Override PartName="/ppt/slides/slide60.xml" ContentType="application/vnd.openxmlformats-officedocument.presentationml.slide+xml"/>
  <Override PartName="/ppt/slides/slide85.xml" ContentType="application/vnd.openxmlformats-officedocument.presentationml.slide+xml"/>
  <Override PartName="/ppt/slides/slide96.xml" ContentType="application/vnd.openxmlformats-officedocument.presentationml.slide+xml"/>
  <Override PartName="/ppt/slides/slide95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9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29.xml" ContentType="application/vnd.openxmlformats-officedocument.presentationml.slide+xml"/>
  <Override PartName="/ppt/slides/slide94.xml" ContentType="application/vnd.openxmlformats-officedocument.presentationml.slide+xml"/>
  <Override PartName="/ppt/slides/slide28.xml" ContentType="application/vnd.openxmlformats-officedocument.presentationml.slide+xml"/>
  <Override PartName="/ppt/slides/slide93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92.xml" ContentType="application/vnd.openxmlformats-officedocument.presentationml.slide+xml"/>
  <Override PartName="/ppt/slides/slide27.xml" ContentType="application/vnd.openxmlformats-officedocument.presentationml.slide+xml"/>
  <Override PartName="/ppt/slides/slide91.xml" ContentType="application/vnd.openxmlformats-officedocument.presentationml.slide+xml"/>
  <Override PartName="/ppt/slides/slide26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17.xml" ContentType="application/vnd.openxmlformats-officedocument.presentationml.slide+xml"/>
  <Override PartName="/ppt/slides/slide8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  <p:sldId id="351" r:id="rId98"/>
    <p:sldId id="352" r:id="rId99"/>
    <p:sldId id="353" r:id="rId100"/>
    <p:sldId id="354" r:id="rId101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slide" Target="slides/slide90.xml"/><Relationship Id="rId93" Type="http://schemas.openxmlformats.org/officeDocument/2006/relationships/slide" Target="slides/slide91.xml"/><Relationship Id="rId94" Type="http://schemas.openxmlformats.org/officeDocument/2006/relationships/slide" Target="slides/slide92.xml"/><Relationship Id="rId95" Type="http://schemas.openxmlformats.org/officeDocument/2006/relationships/slide" Target="slides/slide93.xml"/><Relationship Id="rId96" Type="http://schemas.openxmlformats.org/officeDocument/2006/relationships/slide" Target="slides/slide94.xml"/><Relationship Id="rId97" Type="http://schemas.openxmlformats.org/officeDocument/2006/relationships/slide" Target="slides/slide95.xml"/><Relationship Id="rId98" Type="http://schemas.openxmlformats.org/officeDocument/2006/relationships/slide" Target="slides/slide96.xml"/><Relationship Id="rId99" Type="http://schemas.openxmlformats.org/officeDocument/2006/relationships/slide" Target="slides/slide97.xml"/><Relationship Id="rId100" Type="http://schemas.openxmlformats.org/officeDocument/2006/relationships/slide" Target="slides/slide98.xml"/><Relationship Id="rId101" Type="http://schemas.openxmlformats.org/officeDocument/2006/relationships/slide" Target="slides/slide99.xml"/><Relationship Id="rId10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E27C0E3-C06F-40D7-8E33-5440A70F73E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3E228C0-598C-4AEF-90AB-15156F43F96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BB236C3-DABD-4C65-8A81-59F8A5465C6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FA895E4-2AD4-49A6-9DB4-B46164C399AF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BC3591C-9DA4-4E53-9BD9-C1ACD7541F0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13AC56-B92A-45F9-9D12-CB15BB5C574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6863814-699F-47A7-BC18-7CA6D03F1F1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9D0E6AD-FC7F-4D68-AC43-BE106EAEB0F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7A954CB-1C6C-483F-9D7D-CC088C45B9C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68CF8AF-DEBD-4A51-A12E-CDA4974EC16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27B1018-E3F8-4B2E-8C5B-6AF08735088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830A0EF-C125-4DA8-A31F-52EEC59F57B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656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768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73E86B6-57D2-4D40-890E-001796B879F4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768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68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image" Target="../media/image69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slideLayout" Target="../slideLayouts/slideLayout1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slideLayout" Target="../slideLayouts/slideLayout1.xml"/>
</Relationships>
</file>

<file path=ppt/slides/_rels/slide9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3.xml.rels><?xml version="1.0" encoding="UTF-8"?>
<Relationships xmlns="http://schemas.openxmlformats.org/package/2006/relationships"><Relationship Id="rId1" Type="http://schemas.openxmlformats.org/officeDocument/2006/relationships/image" Target="../media/image72.png"/><Relationship Id="rId2" Type="http://schemas.openxmlformats.org/officeDocument/2006/relationships/slideLayout" Target="../slideLayouts/slideLayout1.xml"/>
</Relationships>
</file>

<file path=ppt/slides/_rels/slide94.xml.rels><?xml version="1.0" encoding="UTF-8"?>
<Relationships xmlns="http://schemas.openxmlformats.org/package/2006/relationships"><Relationship Id="rId1" Type="http://schemas.openxmlformats.org/officeDocument/2006/relationships/image" Target="../media/image73.png"/><Relationship Id="rId2" Type="http://schemas.openxmlformats.org/officeDocument/2006/relationships/slideLayout" Target="../slideLayouts/slideLayout1.xml"/>
</Relationships>
</file>

<file path=ppt/slides/_rels/slide95.xml.rels><?xml version="1.0" encoding="UTF-8"?>
<Relationships xmlns="http://schemas.openxmlformats.org/package/2006/relationships"><Relationship Id="rId1" Type="http://schemas.openxmlformats.org/officeDocument/2006/relationships/image" Target="../media/image74.png"/><Relationship Id="rId2" Type="http://schemas.openxmlformats.org/officeDocument/2006/relationships/slideLayout" Target="../slideLayouts/slideLayout1.xml"/>
</Relationships>
</file>

<file path=ppt/slides/_rels/slide9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7.xml.rels><?xml version="1.0" encoding="UTF-8"?>
<Relationships xmlns="http://schemas.openxmlformats.org/package/2006/relationships"><Relationship Id="rId1" Type="http://schemas.openxmlformats.org/officeDocument/2006/relationships/image" Target="../media/image75.png"/><Relationship Id="rId2" Type="http://schemas.openxmlformats.org/officeDocument/2006/relationships/slideLayout" Target="../slideLayouts/slideLayout1.xml"/>
</Relationships>
</file>

<file path=ppt/slides/_rels/slide98.xml.rels><?xml version="1.0" encoding="UTF-8"?>
<Relationships xmlns="http://schemas.openxmlformats.org/package/2006/relationships"><Relationship Id="rId1" Type="http://schemas.openxmlformats.org/officeDocument/2006/relationships/image" Target="../media/image76.png"/><Relationship Id="rId2" Type="http://schemas.openxmlformats.org/officeDocument/2006/relationships/slideLayout" Target="../slideLayouts/slideLayout1.xml"/>
</Relationships>
</file>

<file path=ppt/slides/_rels/slide99.xml.rels><?xml version="1.0" encoding="UTF-8"?>
<Relationships xmlns="http://schemas.openxmlformats.org/package/2006/relationships"><Relationship Id="rId1" Type="http://schemas.openxmlformats.org/officeDocument/2006/relationships/image" Target="../media/image77.png"/><Relationship Id="rId2" Type="http://schemas.openxmlformats.org/officeDocument/2006/relationships/image" Target="../media/image78.png"/><Relationship Id="rId3" Type="http://schemas.openxmlformats.org/officeDocument/2006/relationships/image" Target="../media/image79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200" cy="51339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89800" cy="26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1880" cy="2818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6320" cy="201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0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31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2" name="Прямоугольник со скругленными углами 56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3" name="TextBox 9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Прямоугольник со скругленными углами 57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4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37" name="TextBox 9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extBox 9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0" name="TextBox 9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Прямоугольник со скругленными углами 58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Рисунок 4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43" name="TextBox 9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roup 2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4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47" name="Прямоугольник со скругленными углами 59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48" name="TextBox 9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9" name="Прямоугольник со скругленными углами 60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Рисунок 4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52" name="TextBox 9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TextBox 10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5" name="TextBox 10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6" name="Прямоугольник со скругленными углами 61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Рисунок 4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58" name="TextBox 10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roup 2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61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2" name="Прямоугольник со скругленными углами 62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3" name="TextBox 10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4" name="Прямоугольник со скругленными углами 6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Рисунок 4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67" name="TextBox 10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TextBox 10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0" name="TextBox 10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1" name="Прямоугольник со скругленными углами 6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Рисунок 4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73" name="TextBox 10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5" name="Group 2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76" name="Изображение 2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77" name="Прямоугольник со скругленными углами 6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78" name="TextBox 10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6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Рисунок 4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82" name="TextBox 10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TextBox 11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85" name="TextBox 11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6" name="Прямоугольник со скругленными углами 6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Рисунок 4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88" name="TextBox 11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roup 2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91" name="Изображение 2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92" name="Прямоугольник со скругленными углами 6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93" name="TextBox 11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4" name="Прямоугольник со скругленными углами 6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Рисунок 4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97" name="TextBox 11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TextBox 11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00" name="TextBox 11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1" name="Прямоугольник со скругленными углами 70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Рисунок 4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403" name="TextBox 11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" name="Group 25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406" name="Изображение 2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07" name="Прямоугольник со скругленными углами 7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08" name="TextBox 11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9" name="Прямоугольник со скругленными углами 7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200" cy="5133960"/>
          </a:xfrm>
          <a:prstGeom prst="rect">
            <a:avLst/>
          </a:prstGeom>
          <a:ln w="0">
            <a:noFill/>
          </a:ln>
        </p:spPr>
      </p:pic>
      <p:sp>
        <p:nvSpPr>
          <p:cNvPr id="412" name="Прямоугольник 5"/>
          <p:cNvSpPr/>
          <p:nvPr/>
        </p:nvSpPr>
        <p:spPr>
          <a:xfrm>
            <a:off x="1640880" y="4588920"/>
            <a:ext cx="2989800" cy="26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13" name="Изображение 40"/>
          <p:cNvSpPr/>
          <p:nvPr/>
        </p:nvSpPr>
        <p:spPr>
          <a:xfrm>
            <a:off x="867240" y="3587040"/>
            <a:ext cx="247680" cy="2476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14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160" cy="1124280"/>
          </a:xfrm>
          <a:prstGeom prst="rect">
            <a:avLst/>
          </a:prstGeom>
          <a:ln w="0">
            <a:noFill/>
          </a:ln>
        </p:spPr>
      </p:pic>
      <p:sp>
        <p:nvSpPr>
          <p:cNvPr id="415" name=""/>
          <p:cNvSpPr/>
          <p:nvPr/>
        </p:nvSpPr>
        <p:spPr>
          <a:xfrm>
            <a:off x="466200" y="1728360"/>
            <a:ext cx="4730400" cy="101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1442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2024-08-28T10:22:45Z</dcterms:modified>
  <cp:revision>111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